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238413" cy="22856825"/>
  <p:notesSz cx="6858000" cy="9144000"/>
  <p:defaultTextStyle>
    <a:defPPr>
      <a:defRPr lang="es-AR"/>
    </a:defPPr>
    <a:lvl1pPr marL="0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1pPr>
    <a:lvl2pPr marL="731433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2pPr>
    <a:lvl3pPr marL="1462867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3pPr>
    <a:lvl4pPr marL="2194303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4pPr>
    <a:lvl5pPr marL="2925737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5pPr>
    <a:lvl6pPr marL="3657170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6pPr>
    <a:lvl7pPr marL="4388603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7pPr>
    <a:lvl8pPr marL="5120037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8pPr>
    <a:lvl9pPr marL="5851474" algn="l" defTabSz="1462867" rtl="0" eaLnBrk="1" latinLnBrk="0" hangingPunct="1">
      <a:defRPr sz="28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F927"/>
    <a:srgbClr val="FEF20C"/>
    <a:srgbClr val="FDFDFD"/>
    <a:srgbClr val="FBFBFB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4" d="100"/>
          <a:sy n="24" d="100"/>
        </p:scale>
        <p:origin x="226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881" y="3740691"/>
            <a:ext cx="12952651" cy="7957561"/>
          </a:xfrm>
        </p:spPr>
        <p:txBody>
          <a:bodyPr anchor="b"/>
          <a:lstStyle>
            <a:lvl1pPr algn="ctr">
              <a:defRPr sz="9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12005126"/>
            <a:ext cx="11428810" cy="5518440"/>
          </a:xfrm>
        </p:spPr>
        <p:txBody>
          <a:bodyPr/>
          <a:lstStyle>
            <a:lvl1pPr marL="0" indent="0" algn="ctr">
              <a:buNone/>
              <a:defRPr sz="4000"/>
            </a:lvl1pPr>
            <a:lvl2pPr marL="761924" indent="0" algn="ctr">
              <a:buNone/>
              <a:defRPr sz="3333"/>
            </a:lvl2pPr>
            <a:lvl3pPr marL="1523848" indent="0" algn="ctr">
              <a:buNone/>
              <a:defRPr sz="3000"/>
            </a:lvl3pPr>
            <a:lvl4pPr marL="2285771" indent="0" algn="ctr">
              <a:buNone/>
              <a:defRPr sz="2666"/>
            </a:lvl4pPr>
            <a:lvl5pPr marL="3047695" indent="0" algn="ctr">
              <a:buNone/>
              <a:defRPr sz="2666"/>
            </a:lvl5pPr>
            <a:lvl6pPr marL="3809619" indent="0" algn="ctr">
              <a:buNone/>
              <a:defRPr sz="2666"/>
            </a:lvl6pPr>
            <a:lvl7pPr marL="4571543" indent="0" algn="ctr">
              <a:buNone/>
              <a:defRPr sz="2666"/>
            </a:lvl7pPr>
            <a:lvl8pPr marL="5333467" indent="0" algn="ctr">
              <a:buNone/>
              <a:defRPr sz="2666"/>
            </a:lvl8pPr>
            <a:lvl9pPr marL="6095390" indent="0" algn="ctr">
              <a:buNone/>
              <a:defRPr sz="266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521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447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90" y="1216914"/>
            <a:ext cx="3285783" cy="1937010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2" y="1216914"/>
            <a:ext cx="9666868" cy="1937010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363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30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5" y="5698340"/>
            <a:ext cx="13143131" cy="9507803"/>
          </a:xfrm>
        </p:spPr>
        <p:txBody>
          <a:bodyPr anchor="b"/>
          <a:lstStyle>
            <a:lvl1pPr>
              <a:defRPr sz="9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5" y="15296090"/>
            <a:ext cx="13143131" cy="4999929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761924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38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577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4pPr>
            <a:lvl5pPr marL="3047695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5pPr>
            <a:lvl6pPr marL="380961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6pPr>
            <a:lvl7pPr marL="457154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7pPr>
            <a:lvl8pPr marL="5333467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8pPr>
            <a:lvl9pPr marL="609539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360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6084572"/>
            <a:ext cx="6476326" cy="145024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6084572"/>
            <a:ext cx="6476326" cy="145024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602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1216919"/>
            <a:ext cx="13143131" cy="441793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7" y="5603098"/>
            <a:ext cx="6446562" cy="2745992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7" y="8349090"/>
            <a:ext cx="6446562" cy="1228025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8" y="5603098"/>
            <a:ext cx="6478310" cy="2745992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8" y="8349090"/>
            <a:ext cx="6478310" cy="1228025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60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56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421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1523788"/>
            <a:ext cx="4914785" cy="5333259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3290965"/>
            <a:ext cx="7714447" cy="16243160"/>
          </a:xfrm>
        </p:spPr>
        <p:txBody>
          <a:bodyPr/>
          <a:lstStyle>
            <a:lvl1pPr>
              <a:defRPr sz="5333"/>
            </a:lvl1pPr>
            <a:lvl2pPr>
              <a:defRPr sz="4666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6857047"/>
            <a:ext cx="4914785" cy="12703529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512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1523788"/>
            <a:ext cx="4914785" cy="5333259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3290965"/>
            <a:ext cx="7714447" cy="16243160"/>
          </a:xfrm>
        </p:spPr>
        <p:txBody>
          <a:bodyPr anchor="t"/>
          <a:lstStyle>
            <a:lvl1pPr marL="0" indent="0">
              <a:buNone/>
              <a:defRPr sz="5333"/>
            </a:lvl1pPr>
            <a:lvl2pPr marL="761924" indent="0">
              <a:buNone/>
              <a:defRPr sz="4666"/>
            </a:lvl2pPr>
            <a:lvl3pPr marL="1523848" indent="0">
              <a:buNone/>
              <a:defRPr sz="4000"/>
            </a:lvl3pPr>
            <a:lvl4pPr marL="2285771" indent="0">
              <a:buNone/>
              <a:defRPr sz="3333"/>
            </a:lvl4pPr>
            <a:lvl5pPr marL="3047695" indent="0">
              <a:buNone/>
              <a:defRPr sz="3333"/>
            </a:lvl5pPr>
            <a:lvl6pPr marL="3809619" indent="0">
              <a:buNone/>
              <a:defRPr sz="3333"/>
            </a:lvl6pPr>
            <a:lvl7pPr marL="4571543" indent="0">
              <a:buNone/>
              <a:defRPr sz="3333"/>
            </a:lvl7pPr>
            <a:lvl8pPr marL="5333467" indent="0">
              <a:buNone/>
              <a:defRPr sz="3333"/>
            </a:lvl8pPr>
            <a:lvl9pPr marL="6095390" indent="0">
              <a:buNone/>
              <a:defRPr sz="333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6857047"/>
            <a:ext cx="4914785" cy="12703529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238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1216919"/>
            <a:ext cx="13143131" cy="441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6084572"/>
            <a:ext cx="13143131" cy="14502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21184896"/>
            <a:ext cx="3428643" cy="1216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FF7F-DD0C-407C-81BC-AE84872FDC27}" type="datetimeFigureOut">
              <a:rPr lang="es-AR" smtClean="0"/>
              <a:t>13/9/2019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21184896"/>
            <a:ext cx="5142964" cy="1216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21184896"/>
            <a:ext cx="3428643" cy="1216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B0CD-D688-4E0B-8DF5-F1077A6903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203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23848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l" defTabSz="1523848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6" kern="1200">
          <a:solidFill>
            <a:schemeClr val="tx1"/>
          </a:solidFill>
          <a:latin typeface="+mn-lt"/>
          <a:ea typeface="+mn-ea"/>
          <a:cs typeface="+mn-cs"/>
        </a:defRPr>
      </a:lvl1pPr>
      <a:lvl2pPr marL="1142886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810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6733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8657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0581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2505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429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6352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24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8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7695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9619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1543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3467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539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EAC9861-5F77-423F-B739-8E4B4CC84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54264" y="2138216"/>
            <a:ext cx="31268761" cy="20718609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E7BA977C-AD7A-4838-B426-642C36B3A7B1}"/>
              </a:ext>
            </a:extLst>
          </p:cNvPr>
          <p:cNvSpPr/>
          <p:nvPr/>
        </p:nvSpPr>
        <p:spPr>
          <a:xfrm rot="5400000">
            <a:off x="3559514" y="-10135293"/>
            <a:ext cx="2554563" cy="22825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0" name="Rectángulo 59"/>
          <p:cNvSpPr/>
          <p:nvPr/>
        </p:nvSpPr>
        <p:spPr>
          <a:xfrm>
            <a:off x="7195944" y="10055135"/>
            <a:ext cx="10623344" cy="743573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chemeClr val="tx1"/>
                </a:solidFill>
                <a:latin typeface="Sanuk-Black" pitchFamily="50" charset="0"/>
              </a:rPr>
              <a:t>          </a:t>
            </a:r>
          </a:p>
          <a:p>
            <a:r>
              <a:rPr lang="es-ES" sz="3600" dirty="0">
                <a:solidFill>
                  <a:schemeClr val="tx1"/>
                </a:solidFill>
                <a:latin typeface="Sanuk-Black" pitchFamily="50" charset="0"/>
              </a:rPr>
              <a:t>         </a:t>
            </a:r>
          </a:p>
          <a:p>
            <a:r>
              <a:rPr lang="es-ES" sz="3600" dirty="0">
                <a:solidFill>
                  <a:schemeClr val="tx1"/>
                </a:solidFill>
                <a:latin typeface="Sanuk-Black" pitchFamily="50" charset="0"/>
              </a:rPr>
              <a:t>          PARA VUELOS EMITIDOS </a:t>
            </a:r>
          </a:p>
          <a:p>
            <a:r>
              <a:rPr lang="es-ES" sz="3600" dirty="0">
                <a:solidFill>
                  <a:schemeClr val="tx1"/>
                </a:solidFill>
                <a:latin typeface="Sanuk-Black" pitchFamily="50" charset="0"/>
              </a:rPr>
              <a:t>          DEL 16/09 AL 22/09</a:t>
            </a:r>
          </a:p>
          <a:p>
            <a:endParaRPr lang="es-ES" sz="2400" dirty="0">
              <a:solidFill>
                <a:sysClr val="windowText" lastClr="000000"/>
              </a:solidFill>
              <a:latin typeface="Sanuk-Black" pitchFamily="50" charset="0"/>
            </a:endParaRPr>
          </a:p>
          <a:p>
            <a:endParaRPr lang="es-ES" sz="2400" dirty="0">
              <a:solidFill>
                <a:sysClr val="windowText" lastClr="000000"/>
              </a:solidFill>
              <a:latin typeface="Sanuk-Black" pitchFamily="50" charset="0"/>
            </a:endParaRPr>
          </a:p>
          <a:p>
            <a:endParaRPr lang="es-ES" sz="2400" dirty="0">
              <a:solidFill>
                <a:sysClr val="windowText" lastClr="000000"/>
              </a:solidFill>
              <a:latin typeface="Sanuk-Black" pitchFamily="50" charset="0"/>
            </a:endParaRPr>
          </a:p>
          <a:p>
            <a:r>
              <a:rPr lang="es-ES" sz="4400" dirty="0">
                <a:solidFill>
                  <a:sysClr val="windowText" lastClr="000000"/>
                </a:solidFill>
                <a:latin typeface="Sanuk-Black" pitchFamily="50" charset="0"/>
              </a:rPr>
              <a:t>        6 CUOTAS   </a:t>
            </a:r>
          </a:p>
          <a:p>
            <a:r>
              <a:rPr lang="es-ES" sz="4400" dirty="0">
                <a:solidFill>
                  <a:sysClr val="windowText" lastClr="000000"/>
                </a:solidFill>
                <a:latin typeface="Sanuk-Black" pitchFamily="50" charset="0"/>
              </a:rPr>
              <a:t>        SIN INTERÉS</a:t>
            </a:r>
          </a:p>
          <a:p>
            <a:r>
              <a:rPr lang="es-ES" sz="4400" dirty="0">
                <a:solidFill>
                  <a:sysClr val="windowText" lastClr="000000"/>
                </a:solidFill>
                <a:latin typeface="Sanuk-Black" pitchFamily="50" charset="0"/>
              </a:rPr>
              <a:t>        TODOS LOS BANCOS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" y="21224327"/>
            <a:ext cx="15849790" cy="1632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3" name="CuadroTexto 22"/>
          <p:cNvSpPr txBox="1"/>
          <p:nvPr/>
        </p:nvSpPr>
        <p:spPr>
          <a:xfrm>
            <a:off x="874078" y="21545137"/>
            <a:ext cx="14145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just">
              <a:defRPr sz="1400">
                <a:latin typeface="Myriad Pro Cond" panose="020B0506030403020204" pitchFamily="34" charset="0"/>
              </a:defRPr>
            </a:lvl1pPr>
          </a:lstStyle>
          <a:p>
            <a:r>
              <a:rPr lang="es-ES" sz="1800" dirty="0">
                <a:latin typeface="Myriad Pro" panose="020B0503030403020204" pitchFamily="34" charset="0"/>
              </a:rPr>
              <a:t>PROMOCIÓN VENTAS HASTA EN 6 CUOTAS SIN INTERÉS VÁLIDA DEL 16/09/19 AL 22/09/19, INCLUSIVE ABONANDO LA TOTALIDAD DE SU COMPRA CON TARJETAS DE CRÉDITO MASTERCARD EMITIDAS EN LA REPÚBLICA ARGENTINA. INCLUYE TARJETAS MC FALABELLA Y MC CENCOSUD. NO ACUMULABLE CON OTRAS PROMOCIONES. COSTO FINANCIERO TOTAL 0%.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" t="16259" r="4514" b="16259"/>
          <a:stretch/>
        </p:blipFill>
        <p:spPr>
          <a:xfrm>
            <a:off x="10401617" y="545104"/>
            <a:ext cx="4618254" cy="1735734"/>
          </a:xfrm>
          <a:prstGeom prst="rect">
            <a:avLst/>
          </a:prstGeom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C9BDEFFC-0A56-4F60-A175-7BF55A3F2800}"/>
              </a:ext>
            </a:extLst>
          </p:cNvPr>
          <p:cNvSpPr/>
          <p:nvPr/>
        </p:nvSpPr>
        <p:spPr>
          <a:xfrm>
            <a:off x="15354300" y="114301"/>
            <a:ext cx="874078" cy="22825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0" name="CuadroTexto 69"/>
          <p:cNvSpPr txBox="1"/>
          <p:nvPr/>
        </p:nvSpPr>
        <p:spPr>
          <a:xfrm>
            <a:off x="8083840" y="10367756"/>
            <a:ext cx="8322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>
              <a:defRPr sz="2400">
                <a:latin typeface="Sanuk-Bold" pitchFamily="50" charset="0"/>
              </a:defRPr>
            </a:lvl1pPr>
          </a:lstStyle>
          <a:p>
            <a:r>
              <a:rPr lang="es-ES" sz="4800" b="1" dirty="0">
                <a:solidFill>
                  <a:sysClr val="windowText" lastClr="000000"/>
                </a:solidFill>
                <a:latin typeface="Arbour Soft Black" panose="00000A00000000000000" pitchFamily="50" charset="0"/>
              </a:rPr>
              <a:t>PROMOCIÓN DE FINANCIACIÓN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BE05316-67FC-4FC0-8BBA-254034AFF127}"/>
              </a:ext>
            </a:extLst>
          </p:cNvPr>
          <p:cNvSpPr txBox="1"/>
          <p:nvPr/>
        </p:nvSpPr>
        <p:spPr>
          <a:xfrm>
            <a:off x="433438" y="19777777"/>
            <a:ext cx="14501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spc="-3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PEDI TU COTIZACIÓN Y/O EMISIÓN DE AÉREO A NUESTROS EJECUTIVOS. </a:t>
            </a:r>
          </a:p>
          <a:p>
            <a:endParaRPr lang="es-AR" sz="2400" spc="-300" dirty="0">
              <a:solidFill>
                <a:schemeClr val="bg1"/>
              </a:solidFill>
              <a:latin typeface="Arbour Soft Bold" panose="00000800000000000000" pitchFamily="50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FD33A1-C93A-4EFB-A84C-C217F5552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578" y="442002"/>
            <a:ext cx="3278822" cy="142167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B6A7AF3-5D4E-44E0-95B3-BB5771857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2621" y="13835478"/>
            <a:ext cx="2265646" cy="17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8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1587</TotalTime>
  <Words>88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Arbour Soft Black</vt:lpstr>
      <vt:lpstr>Arbour Soft Bold</vt:lpstr>
      <vt:lpstr>Arial</vt:lpstr>
      <vt:lpstr>Arial Black</vt:lpstr>
      <vt:lpstr>Calibri</vt:lpstr>
      <vt:lpstr>Calibri Light</vt:lpstr>
      <vt:lpstr>Myriad Pro</vt:lpstr>
      <vt:lpstr>Sanuk-Black</vt:lpstr>
      <vt:lpstr>Tema de Office</vt:lpstr>
      <vt:lpstr>Presentación de PowerPoint</vt:lpstr>
    </vt:vector>
  </TitlesOfParts>
  <Company>LOZADA Viajes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LOZADA Viajes</dc:creator>
  <cp:lastModifiedBy>Usuario</cp:lastModifiedBy>
  <cp:revision>85</cp:revision>
  <cp:lastPrinted>2019-04-12T20:33:01Z</cp:lastPrinted>
  <dcterms:created xsi:type="dcterms:W3CDTF">2018-08-02T17:57:15Z</dcterms:created>
  <dcterms:modified xsi:type="dcterms:W3CDTF">2019-09-13T21:18:55Z</dcterms:modified>
</cp:coreProperties>
</file>