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5238413" cy="22856825"/>
  <p:notesSz cx="6858000" cy="9144000"/>
  <p:defaultTextStyle>
    <a:defPPr>
      <a:defRPr lang="es-AR"/>
    </a:defPPr>
    <a:lvl1pPr marL="0" algn="l" defTabSz="1462867" rtl="0" eaLnBrk="1" latinLnBrk="0" hangingPunct="1">
      <a:defRPr sz="2879" kern="1200">
        <a:solidFill>
          <a:schemeClr val="tx1"/>
        </a:solidFill>
        <a:latin typeface="+mn-lt"/>
        <a:ea typeface="+mn-ea"/>
        <a:cs typeface="+mn-cs"/>
      </a:defRPr>
    </a:lvl1pPr>
    <a:lvl2pPr marL="731433" algn="l" defTabSz="1462867" rtl="0" eaLnBrk="1" latinLnBrk="0" hangingPunct="1">
      <a:defRPr sz="2879" kern="1200">
        <a:solidFill>
          <a:schemeClr val="tx1"/>
        </a:solidFill>
        <a:latin typeface="+mn-lt"/>
        <a:ea typeface="+mn-ea"/>
        <a:cs typeface="+mn-cs"/>
      </a:defRPr>
    </a:lvl2pPr>
    <a:lvl3pPr marL="1462867" algn="l" defTabSz="1462867" rtl="0" eaLnBrk="1" latinLnBrk="0" hangingPunct="1">
      <a:defRPr sz="2879" kern="1200">
        <a:solidFill>
          <a:schemeClr val="tx1"/>
        </a:solidFill>
        <a:latin typeface="+mn-lt"/>
        <a:ea typeface="+mn-ea"/>
        <a:cs typeface="+mn-cs"/>
      </a:defRPr>
    </a:lvl3pPr>
    <a:lvl4pPr marL="2194303" algn="l" defTabSz="1462867" rtl="0" eaLnBrk="1" latinLnBrk="0" hangingPunct="1">
      <a:defRPr sz="2879" kern="1200">
        <a:solidFill>
          <a:schemeClr val="tx1"/>
        </a:solidFill>
        <a:latin typeface="+mn-lt"/>
        <a:ea typeface="+mn-ea"/>
        <a:cs typeface="+mn-cs"/>
      </a:defRPr>
    </a:lvl4pPr>
    <a:lvl5pPr marL="2925737" algn="l" defTabSz="1462867" rtl="0" eaLnBrk="1" latinLnBrk="0" hangingPunct="1">
      <a:defRPr sz="2879" kern="1200">
        <a:solidFill>
          <a:schemeClr val="tx1"/>
        </a:solidFill>
        <a:latin typeface="+mn-lt"/>
        <a:ea typeface="+mn-ea"/>
        <a:cs typeface="+mn-cs"/>
      </a:defRPr>
    </a:lvl5pPr>
    <a:lvl6pPr marL="3657170" algn="l" defTabSz="1462867" rtl="0" eaLnBrk="1" latinLnBrk="0" hangingPunct="1">
      <a:defRPr sz="2879" kern="1200">
        <a:solidFill>
          <a:schemeClr val="tx1"/>
        </a:solidFill>
        <a:latin typeface="+mn-lt"/>
        <a:ea typeface="+mn-ea"/>
        <a:cs typeface="+mn-cs"/>
      </a:defRPr>
    </a:lvl6pPr>
    <a:lvl7pPr marL="4388603" algn="l" defTabSz="1462867" rtl="0" eaLnBrk="1" latinLnBrk="0" hangingPunct="1">
      <a:defRPr sz="2879" kern="1200">
        <a:solidFill>
          <a:schemeClr val="tx1"/>
        </a:solidFill>
        <a:latin typeface="+mn-lt"/>
        <a:ea typeface="+mn-ea"/>
        <a:cs typeface="+mn-cs"/>
      </a:defRPr>
    </a:lvl7pPr>
    <a:lvl8pPr marL="5120037" algn="l" defTabSz="1462867" rtl="0" eaLnBrk="1" latinLnBrk="0" hangingPunct="1">
      <a:defRPr sz="2879" kern="1200">
        <a:solidFill>
          <a:schemeClr val="tx1"/>
        </a:solidFill>
        <a:latin typeface="+mn-lt"/>
        <a:ea typeface="+mn-ea"/>
        <a:cs typeface="+mn-cs"/>
      </a:defRPr>
    </a:lvl8pPr>
    <a:lvl9pPr marL="5851474" algn="l" defTabSz="1462867" rtl="0" eaLnBrk="1" latinLnBrk="0" hangingPunct="1">
      <a:defRPr sz="287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F927"/>
    <a:srgbClr val="FEF20C"/>
    <a:srgbClr val="FDFDFD"/>
    <a:srgbClr val="FBFBFB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24" d="100"/>
          <a:sy n="24" d="100"/>
        </p:scale>
        <p:origin x="226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881" y="3740691"/>
            <a:ext cx="12952651" cy="7957561"/>
          </a:xfrm>
        </p:spPr>
        <p:txBody>
          <a:bodyPr anchor="b"/>
          <a:lstStyle>
            <a:lvl1pPr algn="ctr">
              <a:defRPr sz="99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4802" y="12005126"/>
            <a:ext cx="11428810" cy="5518440"/>
          </a:xfrm>
        </p:spPr>
        <p:txBody>
          <a:bodyPr/>
          <a:lstStyle>
            <a:lvl1pPr marL="0" indent="0" algn="ctr">
              <a:buNone/>
              <a:defRPr sz="4000"/>
            </a:lvl1pPr>
            <a:lvl2pPr marL="761924" indent="0" algn="ctr">
              <a:buNone/>
              <a:defRPr sz="3333"/>
            </a:lvl2pPr>
            <a:lvl3pPr marL="1523848" indent="0" algn="ctr">
              <a:buNone/>
              <a:defRPr sz="3000"/>
            </a:lvl3pPr>
            <a:lvl4pPr marL="2285771" indent="0" algn="ctr">
              <a:buNone/>
              <a:defRPr sz="2666"/>
            </a:lvl4pPr>
            <a:lvl5pPr marL="3047695" indent="0" algn="ctr">
              <a:buNone/>
              <a:defRPr sz="2666"/>
            </a:lvl5pPr>
            <a:lvl6pPr marL="3809619" indent="0" algn="ctr">
              <a:buNone/>
              <a:defRPr sz="2666"/>
            </a:lvl6pPr>
            <a:lvl7pPr marL="4571543" indent="0" algn="ctr">
              <a:buNone/>
              <a:defRPr sz="2666"/>
            </a:lvl7pPr>
            <a:lvl8pPr marL="5333467" indent="0" algn="ctr">
              <a:buNone/>
              <a:defRPr sz="2666"/>
            </a:lvl8pPr>
            <a:lvl9pPr marL="6095390" indent="0" algn="ctr">
              <a:buNone/>
              <a:defRPr sz="2666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5210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4478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904990" y="1216914"/>
            <a:ext cx="3285783" cy="1937010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7642" y="1216914"/>
            <a:ext cx="9666868" cy="1937010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8363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93062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9705" y="5698340"/>
            <a:ext cx="13143131" cy="9507803"/>
          </a:xfrm>
        </p:spPr>
        <p:txBody>
          <a:bodyPr anchor="b"/>
          <a:lstStyle>
            <a:lvl1pPr>
              <a:defRPr sz="999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705" y="15296090"/>
            <a:ext cx="13143131" cy="4999929"/>
          </a:xfrm>
        </p:spPr>
        <p:txBody>
          <a:bodyPr/>
          <a:lstStyle>
            <a:lvl1pPr marL="0" indent="0">
              <a:buNone/>
              <a:defRPr sz="4000">
                <a:solidFill>
                  <a:schemeClr val="tx1"/>
                </a:solidFill>
              </a:defRPr>
            </a:lvl1pPr>
            <a:lvl2pPr marL="761924" indent="0">
              <a:buNone/>
              <a:defRPr sz="3333">
                <a:solidFill>
                  <a:schemeClr val="tx1">
                    <a:tint val="75000"/>
                  </a:schemeClr>
                </a:solidFill>
              </a:defRPr>
            </a:lvl2pPr>
            <a:lvl3pPr marL="1523848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3pPr>
            <a:lvl4pPr marL="2285771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4pPr>
            <a:lvl5pPr marL="3047695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5pPr>
            <a:lvl6pPr marL="3809619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6pPr>
            <a:lvl7pPr marL="4571543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7pPr>
            <a:lvl8pPr marL="5333467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8pPr>
            <a:lvl9pPr marL="6095390" indent="0">
              <a:buNone/>
              <a:defRPr sz="266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683609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7641" y="6084572"/>
            <a:ext cx="6476326" cy="1450244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14446" y="6084572"/>
            <a:ext cx="6476326" cy="1450244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16021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1216919"/>
            <a:ext cx="13143131" cy="441793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9627" y="5603098"/>
            <a:ext cx="6446562" cy="2745992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61924" indent="0">
              <a:buNone/>
              <a:defRPr sz="3333" b="1"/>
            </a:lvl2pPr>
            <a:lvl3pPr marL="1523848" indent="0">
              <a:buNone/>
              <a:defRPr sz="3000" b="1"/>
            </a:lvl3pPr>
            <a:lvl4pPr marL="2285771" indent="0">
              <a:buNone/>
              <a:defRPr sz="2666" b="1"/>
            </a:lvl4pPr>
            <a:lvl5pPr marL="3047695" indent="0">
              <a:buNone/>
              <a:defRPr sz="2666" b="1"/>
            </a:lvl5pPr>
            <a:lvl6pPr marL="3809619" indent="0">
              <a:buNone/>
              <a:defRPr sz="2666" b="1"/>
            </a:lvl6pPr>
            <a:lvl7pPr marL="4571543" indent="0">
              <a:buNone/>
              <a:defRPr sz="2666" b="1"/>
            </a:lvl7pPr>
            <a:lvl8pPr marL="5333467" indent="0">
              <a:buNone/>
              <a:defRPr sz="2666" b="1"/>
            </a:lvl8pPr>
            <a:lvl9pPr marL="6095390" indent="0">
              <a:buNone/>
              <a:defRPr sz="266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9627" y="8349090"/>
            <a:ext cx="6446562" cy="1228025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714448" y="5603098"/>
            <a:ext cx="6478310" cy="2745992"/>
          </a:xfrm>
        </p:spPr>
        <p:txBody>
          <a:bodyPr anchor="b"/>
          <a:lstStyle>
            <a:lvl1pPr marL="0" indent="0">
              <a:buNone/>
              <a:defRPr sz="4000" b="1"/>
            </a:lvl1pPr>
            <a:lvl2pPr marL="761924" indent="0">
              <a:buNone/>
              <a:defRPr sz="3333" b="1"/>
            </a:lvl2pPr>
            <a:lvl3pPr marL="1523848" indent="0">
              <a:buNone/>
              <a:defRPr sz="3000" b="1"/>
            </a:lvl3pPr>
            <a:lvl4pPr marL="2285771" indent="0">
              <a:buNone/>
              <a:defRPr sz="2666" b="1"/>
            </a:lvl4pPr>
            <a:lvl5pPr marL="3047695" indent="0">
              <a:buNone/>
              <a:defRPr sz="2666" b="1"/>
            </a:lvl5pPr>
            <a:lvl6pPr marL="3809619" indent="0">
              <a:buNone/>
              <a:defRPr sz="2666" b="1"/>
            </a:lvl6pPr>
            <a:lvl7pPr marL="4571543" indent="0">
              <a:buNone/>
              <a:defRPr sz="2666" b="1"/>
            </a:lvl7pPr>
            <a:lvl8pPr marL="5333467" indent="0">
              <a:buNone/>
              <a:defRPr sz="2666" b="1"/>
            </a:lvl8pPr>
            <a:lvl9pPr marL="6095390" indent="0">
              <a:buNone/>
              <a:defRPr sz="2666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714448" y="8349090"/>
            <a:ext cx="6478310" cy="12280254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6095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565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44213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1523788"/>
            <a:ext cx="4914785" cy="5333259"/>
          </a:xfrm>
        </p:spPr>
        <p:txBody>
          <a:bodyPr anchor="b"/>
          <a:lstStyle>
            <a:lvl1pPr>
              <a:defRPr sz="533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78310" y="3290965"/>
            <a:ext cx="7714447" cy="16243160"/>
          </a:xfrm>
        </p:spPr>
        <p:txBody>
          <a:bodyPr/>
          <a:lstStyle>
            <a:lvl1pPr>
              <a:defRPr sz="5333"/>
            </a:lvl1pPr>
            <a:lvl2pPr>
              <a:defRPr sz="4666"/>
            </a:lvl2pPr>
            <a:lvl3pPr>
              <a:defRPr sz="4000"/>
            </a:lvl3pPr>
            <a:lvl4pPr>
              <a:defRPr sz="3333"/>
            </a:lvl4pPr>
            <a:lvl5pPr>
              <a:defRPr sz="3333"/>
            </a:lvl5pPr>
            <a:lvl6pPr>
              <a:defRPr sz="3333"/>
            </a:lvl6pPr>
            <a:lvl7pPr>
              <a:defRPr sz="3333"/>
            </a:lvl7pPr>
            <a:lvl8pPr>
              <a:defRPr sz="3333"/>
            </a:lvl8pPr>
            <a:lvl9pPr>
              <a:defRPr sz="3333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6857047"/>
            <a:ext cx="4914785" cy="12703529"/>
          </a:xfrm>
        </p:spPr>
        <p:txBody>
          <a:bodyPr/>
          <a:lstStyle>
            <a:lvl1pPr marL="0" indent="0">
              <a:buNone/>
              <a:defRPr sz="2666"/>
            </a:lvl1pPr>
            <a:lvl2pPr marL="761924" indent="0">
              <a:buNone/>
              <a:defRPr sz="2333"/>
            </a:lvl2pPr>
            <a:lvl3pPr marL="1523848" indent="0">
              <a:buNone/>
              <a:defRPr sz="2000"/>
            </a:lvl3pPr>
            <a:lvl4pPr marL="2285771" indent="0">
              <a:buNone/>
              <a:defRPr sz="1667"/>
            </a:lvl4pPr>
            <a:lvl5pPr marL="3047695" indent="0">
              <a:buNone/>
              <a:defRPr sz="1667"/>
            </a:lvl5pPr>
            <a:lvl6pPr marL="3809619" indent="0">
              <a:buNone/>
              <a:defRPr sz="1667"/>
            </a:lvl6pPr>
            <a:lvl7pPr marL="4571543" indent="0">
              <a:buNone/>
              <a:defRPr sz="1667"/>
            </a:lvl7pPr>
            <a:lvl8pPr marL="5333467" indent="0">
              <a:buNone/>
              <a:defRPr sz="1667"/>
            </a:lvl8pPr>
            <a:lvl9pPr marL="6095390" indent="0">
              <a:buNone/>
              <a:defRPr sz="166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351228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9626" y="1523788"/>
            <a:ext cx="4914785" cy="5333259"/>
          </a:xfrm>
        </p:spPr>
        <p:txBody>
          <a:bodyPr anchor="b"/>
          <a:lstStyle>
            <a:lvl1pPr>
              <a:defRPr sz="5333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78310" y="3290965"/>
            <a:ext cx="7714447" cy="16243160"/>
          </a:xfrm>
        </p:spPr>
        <p:txBody>
          <a:bodyPr anchor="t"/>
          <a:lstStyle>
            <a:lvl1pPr marL="0" indent="0">
              <a:buNone/>
              <a:defRPr sz="5333"/>
            </a:lvl1pPr>
            <a:lvl2pPr marL="761924" indent="0">
              <a:buNone/>
              <a:defRPr sz="4666"/>
            </a:lvl2pPr>
            <a:lvl3pPr marL="1523848" indent="0">
              <a:buNone/>
              <a:defRPr sz="4000"/>
            </a:lvl3pPr>
            <a:lvl4pPr marL="2285771" indent="0">
              <a:buNone/>
              <a:defRPr sz="3333"/>
            </a:lvl4pPr>
            <a:lvl5pPr marL="3047695" indent="0">
              <a:buNone/>
              <a:defRPr sz="3333"/>
            </a:lvl5pPr>
            <a:lvl6pPr marL="3809619" indent="0">
              <a:buNone/>
              <a:defRPr sz="3333"/>
            </a:lvl6pPr>
            <a:lvl7pPr marL="4571543" indent="0">
              <a:buNone/>
              <a:defRPr sz="3333"/>
            </a:lvl7pPr>
            <a:lvl8pPr marL="5333467" indent="0">
              <a:buNone/>
              <a:defRPr sz="3333"/>
            </a:lvl8pPr>
            <a:lvl9pPr marL="6095390" indent="0">
              <a:buNone/>
              <a:defRPr sz="3333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9626" y="6857047"/>
            <a:ext cx="4914785" cy="12703529"/>
          </a:xfrm>
        </p:spPr>
        <p:txBody>
          <a:bodyPr/>
          <a:lstStyle>
            <a:lvl1pPr marL="0" indent="0">
              <a:buNone/>
              <a:defRPr sz="2666"/>
            </a:lvl1pPr>
            <a:lvl2pPr marL="761924" indent="0">
              <a:buNone/>
              <a:defRPr sz="2333"/>
            </a:lvl2pPr>
            <a:lvl3pPr marL="1523848" indent="0">
              <a:buNone/>
              <a:defRPr sz="2000"/>
            </a:lvl3pPr>
            <a:lvl4pPr marL="2285771" indent="0">
              <a:buNone/>
              <a:defRPr sz="1667"/>
            </a:lvl4pPr>
            <a:lvl5pPr marL="3047695" indent="0">
              <a:buNone/>
              <a:defRPr sz="1667"/>
            </a:lvl5pPr>
            <a:lvl6pPr marL="3809619" indent="0">
              <a:buNone/>
              <a:defRPr sz="1667"/>
            </a:lvl6pPr>
            <a:lvl7pPr marL="4571543" indent="0">
              <a:buNone/>
              <a:defRPr sz="1667"/>
            </a:lvl7pPr>
            <a:lvl8pPr marL="5333467" indent="0">
              <a:buNone/>
              <a:defRPr sz="1667"/>
            </a:lvl8pPr>
            <a:lvl9pPr marL="6095390" indent="0">
              <a:buNone/>
              <a:defRPr sz="1667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512387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7641" y="1216919"/>
            <a:ext cx="13143131" cy="4417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7641" y="6084572"/>
            <a:ext cx="13143131" cy="145024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7641" y="21184896"/>
            <a:ext cx="3428643" cy="12169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FF7F-DD0C-407C-81BC-AE84872FDC27}" type="datetimeFigureOut">
              <a:rPr lang="es-AR" smtClean="0"/>
              <a:t>13/9/2019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47725" y="21184896"/>
            <a:ext cx="5142964" cy="12169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62129" y="21184896"/>
            <a:ext cx="3428643" cy="12169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CB0CD-D688-4E0B-8DF5-F1077A6903FE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62035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523848" rtl="0" eaLnBrk="1" latinLnBrk="0" hangingPunct="1">
        <a:lnSpc>
          <a:spcPct val="90000"/>
        </a:lnSpc>
        <a:spcBef>
          <a:spcPct val="0"/>
        </a:spcBef>
        <a:buNone/>
        <a:defRPr sz="733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0962" indent="-380962" algn="l" defTabSz="1523848" rtl="0" eaLnBrk="1" latinLnBrk="0" hangingPunct="1">
        <a:lnSpc>
          <a:spcPct val="90000"/>
        </a:lnSpc>
        <a:spcBef>
          <a:spcPts val="1667"/>
        </a:spcBef>
        <a:buFont typeface="Arial" panose="020B0604020202020204" pitchFamily="34" charset="0"/>
        <a:buChar char="•"/>
        <a:defRPr sz="4666" kern="1200">
          <a:solidFill>
            <a:schemeClr val="tx1"/>
          </a:solidFill>
          <a:latin typeface="+mn-lt"/>
          <a:ea typeface="+mn-ea"/>
          <a:cs typeface="+mn-cs"/>
        </a:defRPr>
      </a:lvl1pPr>
      <a:lvl2pPr marL="1142886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904810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333" kern="1200">
          <a:solidFill>
            <a:schemeClr val="tx1"/>
          </a:solidFill>
          <a:latin typeface="+mn-lt"/>
          <a:ea typeface="+mn-ea"/>
          <a:cs typeface="+mn-cs"/>
        </a:defRPr>
      </a:lvl3pPr>
      <a:lvl4pPr marL="2666733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428657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4190581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952505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714429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476352" indent="-380962" algn="l" defTabSz="1523848" rtl="0" eaLnBrk="1" latinLnBrk="0" hangingPunct="1">
        <a:lnSpc>
          <a:spcPct val="90000"/>
        </a:lnSpc>
        <a:spcBef>
          <a:spcPts val="833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61924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848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285771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4pPr>
      <a:lvl5pPr marL="3047695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5pPr>
      <a:lvl6pPr marL="3809619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6pPr>
      <a:lvl7pPr marL="4571543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7pPr>
      <a:lvl8pPr marL="5333467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8pPr>
      <a:lvl9pPr marL="6095390" algn="l" defTabSz="1523848" rtl="0" eaLnBrk="1" latinLnBrk="0" hangingPunct="1">
        <a:defRPr sz="3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5EAC9861-5F77-423F-B739-8E4B4CC844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54264" y="2138216"/>
            <a:ext cx="31268761" cy="20718609"/>
          </a:xfrm>
          <a:prstGeom prst="rect">
            <a:avLst/>
          </a:prstGeom>
        </p:spPr>
      </p:pic>
      <p:sp>
        <p:nvSpPr>
          <p:cNvPr id="27" name="Rectángulo 26">
            <a:extLst>
              <a:ext uri="{FF2B5EF4-FFF2-40B4-BE49-F238E27FC236}">
                <a16:creationId xmlns:a16="http://schemas.microsoft.com/office/drawing/2014/main" id="{E7BA977C-AD7A-4838-B426-642C36B3A7B1}"/>
              </a:ext>
            </a:extLst>
          </p:cNvPr>
          <p:cNvSpPr/>
          <p:nvPr/>
        </p:nvSpPr>
        <p:spPr>
          <a:xfrm rot="5400000">
            <a:off x="3559514" y="-10135293"/>
            <a:ext cx="2554563" cy="22825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60" name="Rectángulo 59"/>
          <p:cNvSpPr/>
          <p:nvPr/>
        </p:nvSpPr>
        <p:spPr>
          <a:xfrm>
            <a:off x="7195944" y="10055135"/>
            <a:ext cx="10623344" cy="7435733"/>
          </a:xfrm>
          <a:prstGeom prst="rect">
            <a:avLst/>
          </a:pr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3200" dirty="0">
                <a:solidFill>
                  <a:schemeClr val="tx1"/>
                </a:solidFill>
                <a:latin typeface="Sanuk-Black" pitchFamily="50" charset="0"/>
              </a:rPr>
              <a:t>          </a:t>
            </a:r>
          </a:p>
          <a:p>
            <a:r>
              <a:rPr lang="es-ES" sz="3600" dirty="0">
                <a:solidFill>
                  <a:schemeClr val="tx1"/>
                </a:solidFill>
                <a:latin typeface="Sanuk-Black" pitchFamily="50" charset="0"/>
              </a:rPr>
              <a:t>         </a:t>
            </a:r>
          </a:p>
          <a:p>
            <a:r>
              <a:rPr lang="es-ES" sz="3600" dirty="0">
                <a:solidFill>
                  <a:schemeClr val="tx1"/>
                </a:solidFill>
                <a:latin typeface="Sanuk-Black" pitchFamily="50" charset="0"/>
              </a:rPr>
              <a:t>          PARA VUELOS EMITIDOS </a:t>
            </a:r>
          </a:p>
          <a:p>
            <a:r>
              <a:rPr lang="es-ES" sz="3600" dirty="0">
                <a:solidFill>
                  <a:schemeClr val="tx1"/>
                </a:solidFill>
                <a:latin typeface="Sanuk-Black" pitchFamily="50" charset="0"/>
              </a:rPr>
              <a:t>          DEL 16/09 AL 22/09</a:t>
            </a:r>
          </a:p>
          <a:p>
            <a:endParaRPr lang="es-ES" sz="2400" dirty="0">
              <a:solidFill>
                <a:sysClr val="windowText" lastClr="000000"/>
              </a:solidFill>
              <a:latin typeface="Sanuk-Black" pitchFamily="50" charset="0"/>
            </a:endParaRPr>
          </a:p>
          <a:p>
            <a:endParaRPr lang="es-ES" sz="2400" dirty="0">
              <a:solidFill>
                <a:sysClr val="windowText" lastClr="000000"/>
              </a:solidFill>
              <a:latin typeface="Sanuk-Black" pitchFamily="50" charset="0"/>
            </a:endParaRPr>
          </a:p>
          <a:p>
            <a:endParaRPr lang="es-ES" sz="2400" dirty="0">
              <a:solidFill>
                <a:sysClr val="windowText" lastClr="000000"/>
              </a:solidFill>
              <a:latin typeface="Sanuk-Black" pitchFamily="50" charset="0"/>
            </a:endParaRPr>
          </a:p>
          <a:p>
            <a:r>
              <a:rPr lang="es-ES" sz="4400" dirty="0">
                <a:solidFill>
                  <a:sysClr val="windowText" lastClr="000000"/>
                </a:solidFill>
                <a:latin typeface="Sanuk-Black" pitchFamily="50" charset="0"/>
              </a:rPr>
              <a:t>        6 CUOTAS   </a:t>
            </a:r>
          </a:p>
          <a:p>
            <a:r>
              <a:rPr lang="es-ES" sz="4400" dirty="0">
                <a:solidFill>
                  <a:sysClr val="windowText" lastClr="000000"/>
                </a:solidFill>
                <a:latin typeface="Sanuk-Black" pitchFamily="50" charset="0"/>
              </a:rPr>
              <a:t>        SIN INTERÉS</a:t>
            </a:r>
          </a:p>
          <a:p>
            <a:r>
              <a:rPr lang="es-ES" sz="4400" dirty="0">
                <a:solidFill>
                  <a:sysClr val="windowText" lastClr="000000"/>
                </a:solidFill>
                <a:latin typeface="Sanuk-Black" pitchFamily="50" charset="0"/>
              </a:rPr>
              <a:t>        TODOS LOS BANCOS</a:t>
            </a:r>
          </a:p>
        </p:txBody>
      </p:sp>
      <p:sp>
        <p:nvSpPr>
          <p:cNvPr id="6" name="Rectángulo 5"/>
          <p:cNvSpPr/>
          <p:nvPr/>
        </p:nvSpPr>
        <p:spPr>
          <a:xfrm>
            <a:off x="1" y="21224327"/>
            <a:ext cx="15849790" cy="163249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 dirty="0"/>
          </a:p>
        </p:txBody>
      </p:sp>
      <p:sp>
        <p:nvSpPr>
          <p:cNvPr id="23" name="CuadroTexto 22"/>
          <p:cNvSpPr txBox="1"/>
          <p:nvPr/>
        </p:nvSpPr>
        <p:spPr>
          <a:xfrm>
            <a:off x="874078" y="21545137"/>
            <a:ext cx="141457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 algn="just">
              <a:defRPr sz="1400">
                <a:latin typeface="Myriad Pro Cond" panose="020B0506030403020204" pitchFamily="34" charset="0"/>
              </a:defRPr>
            </a:lvl1pPr>
          </a:lstStyle>
          <a:p>
            <a:r>
              <a:rPr lang="es-ES" sz="1800" dirty="0">
                <a:latin typeface="Myriad Pro" panose="020B0503030403020204" pitchFamily="34" charset="0"/>
              </a:rPr>
              <a:t>PROMOCIÓN VENTAS HASTA EN 6 CUOTAS SIN INTERÉS VÁLIDA DEL 16/09/19 AL 22/09/19, INCLUSIVE ABONANDO LA TOTALIDAD DE SU COMPRA CON TARJETAS DE CRÉDITO MASTERCARD EMITIDAS EN LA REPÚBLICA ARGENTINA. INCLUYE TARJETAS MC FALABELLA Y MC CENCOSUD. NO ACUMULABLE CON OTRAS PROMOCIONES. COSTO FINANCIERO TOTAL 0%.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4" t="16259" r="4514" b="16259"/>
          <a:stretch/>
        </p:blipFill>
        <p:spPr>
          <a:xfrm>
            <a:off x="10401617" y="545104"/>
            <a:ext cx="4618254" cy="1735734"/>
          </a:xfrm>
          <a:prstGeom prst="rect">
            <a:avLst/>
          </a:prstGeom>
        </p:spPr>
      </p:pic>
      <p:sp>
        <p:nvSpPr>
          <p:cNvPr id="49" name="Rectángulo 48">
            <a:extLst>
              <a:ext uri="{FF2B5EF4-FFF2-40B4-BE49-F238E27FC236}">
                <a16:creationId xmlns:a16="http://schemas.microsoft.com/office/drawing/2014/main" id="{C9BDEFFC-0A56-4F60-A175-7BF55A3F2800}"/>
              </a:ext>
            </a:extLst>
          </p:cNvPr>
          <p:cNvSpPr/>
          <p:nvPr/>
        </p:nvSpPr>
        <p:spPr>
          <a:xfrm>
            <a:off x="15354300" y="114301"/>
            <a:ext cx="874078" cy="228251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70" name="CuadroTexto 69"/>
          <p:cNvSpPr txBox="1"/>
          <p:nvPr/>
        </p:nvSpPr>
        <p:spPr>
          <a:xfrm>
            <a:off x="8083840" y="10367756"/>
            <a:ext cx="83223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AR"/>
            </a:defPPr>
            <a:lvl1pPr>
              <a:defRPr sz="2400">
                <a:latin typeface="Sanuk-Bold" pitchFamily="50" charset="0"/>
              </a:defRPr>
            </a:lvl1pPr>
          </a:lstStyle>
          <a:p>
            <a:r>
              <a:rPr lang="es-ES" sz="4800" b="1" dirty="0">
                <a:solidFill>
                  <a:sysClr val="windowText" lastClr="000000"/>
                </a:solidFill>
                <a:latin typeface="Arbour Soft Black" panose="00000A00000000000000" pitchFamily="50" charset="0"/>
              </a:rPr>
              <a:t>PROMOCIÓN DE FINANCIACIÓN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BE05316-67FC-4FC0-8BBA-254034AFF127}"/>
              </a:ext>
            </a:extLst>
          </p:cNvPr>
          <p:cNvSpPr txBox="1"/>
          <p:nvPr/>
        </p:nvSpPr>
        <p:spPr>
          <a:xfrm>
            <a:off x="433438" y="19777777"/>
            <a:ext cx="145010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spc="-300" dirty="0">
                <a:solidFill>
                  <a:schemeClr val="bg1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PEDI TU COTIZACIÓN Y/O EMISIÓN DE AÉREO A NUESTROS EJECUTIVOS. </a:t>
            </a:r>
          </a:p>
          <a:p>
            <a:endParaRPr lang="es-AR" sz="2400" spc="-300" dirty="0">
              <a:solidFill>
                <a:schemeClr val="bg1"/>
              </a:solidFill>
              <a:latin typeface="Arbour Soft Bold" panose="00000800000000000000" pitchFamily="50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7FD33A1-C93A-4EFB-A84C-C217F55522D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4578" y="442002"/>
            <a:ext cx="3278822" cy="142167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B6A7AF3-5D4E-44E0-95B3-BB57718573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872621" y="13835478"/>
            <a:ext cx="2265646" cy="175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589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1587</TotalTime>
  <Words>88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0" baseType="lpstr">
      <vt:lpstr>Arbour Soft Black</vt:lpstr>
      <vt:lpstr>Arbour Soft Bold</vt:lpstr>
      <vt:lpstr>Arial</vt:lpstr>
      <vt:lpstr>Arial Black</vt:lpstr>
      <vt:lpstr>Calibri</vt:lpstr>
      <vt:lpstr>Calibri Light</vt:lpstr>
      <vt:lpstr>Myriad Pro</vt:lpstr>
      <vt:lpstr>Sanuk-Black</vt:lpstr>
      <vt:lpstr>Tema de Office</vt:lpstr>
      <vt:lpstr>Presentación de PowerPoint</vt:lpstr>
    </vt:vector>
  </TitlesOfParts>
  <Company>LOZADA Viajes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LOZADA Viajes</dc:creator>
  <cp:lastModifiedBy>Usuario</cp:lastModifiedBy>
  <cp:revision>85</cp:revision>
  <cp:lastPrinted>2019-04-12T20:33:01Z</cp:lastPrinted>
  <dcterms:created xsi:type="dcterms:W3CDTF">2018-08-02T17:57:15Z</dcterms:created>
  <dcterms:modified xsi:type="dcterms:W3CDTF">2019-09-13T21:18:55Z</dcterms:modified>
</cp:coreProperties>
</file>